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14999514" r:id="rId2"/>
  </p:sldIdLst>
  <p:sldSz cx="12192000" cy="6858000"/>
  <p:notesSz cx="6858000" cy="9144000"/>
  <p:embeddedFontLst>
    <p:embeddedFont>
      <p:font typeface="等线" panose="02010600030101010101" pitchFamily="2" charset="-122"/>
      <p:regular r:id="rId3"/>
      <p:bold r:id="rId4"/>
    </p:embeddedFont>
    <p:embeddedFont>
      <p:font typeface="等线 Light" panose="02010600030101010101" pitchFamily="2" charset="-122"/>
      <p:regular r:id="rId5"/>
    </p:embeddedFont>
    <p:embeddedFont>
      <p:font typeface="微软雅黑" panose="020B0503020204020204" pitchFamily="34" charset="-122"/>
      <p:regular r:id="rId6"/>
      <p:bold r:id="rId7"/>
    </p:embeddedFont>
    <p:embeddedFont>
      <p:font typeface="字魂镇魂手书(商用需授权)" panose="00000500000000000000" pitchFamily="2" charset="-122"/>
      <p:regular r:id="rId8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19" autoAdjust="0"/>
  </p:normalViewPr>
  <p:slideViewPr>
    <p:cSldViewPr snapToGrid="0" showGuides="1">
      <p:cViewPr varScale="1">
        <p:scale>
          <a:sx n="95" d="100"/>
          <a:sy n="95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4A3001-9F4A-75E6-E2B3-55D33E6D2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856C31A-3A6F-F6A8-9023-D19B35C7E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F7AA2E-01B7-93EB-C859-AB4011B1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D0B6B5-11D1-9F09-A8F5-E16DF734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AB2A41-1EB5-5EA7-938F-122AEAE9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15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021266-FB00-A977-AE62-717253A1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6B27F5-F9D6-F318-C49E-2559D9B62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DE4777-8400-355B-ECDB-04860FBD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F6FB63-FB0A-103D-F6AE-9EEED8AC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79015F-2B68-12DA-0AAD-539D7B2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59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B4F2D61-8A10-66E9-9B6D-6BE33C69C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7AA67E-4D71-B652-0399-675039814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4A7848-A60D-AA84-C298-A412A4EC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B9B888-5900-3C7C-222A-AEEBF602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AC90B6-B04C-B832-0ECE-F994B31B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20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743B-0620-1849-9375-97E48CC9695D}" type="datetime1">
              <a:rPr kumimoji="1" lang="zh-CN" altLang="en-US" smtClean="0"/>
              <a:t>2024/09/09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C203-5921-4246-946C-05419D4A1A30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3784" y="176241"/>
            <a:ext cx="1761198" cy="506856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102870" y="144608"/>
            <a:ext cx="151374" cy="5414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351470" y="766614"/>
            <a:ext cx="116927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占位符 16"/>
          <p:cNvSpPr>
            <a:spLocks noGrp="1"/>
          </p:cNvSpPr>
          <p:nvPr>
            <p:ph type="body" sz="quarter" idx="13"/>
          </p:nvPr>
        </p:nvSpPr>
        <p:spPr>
          <a:xfrm>
            <a:off x="350838" y="215583"/>
            <a:ext cx="9818687" cy="538162"/>
          </a:xfrm>
        </p:spPr>
        <p:txBody>
          <a:bodyPr/>
          <a:lstStyle>
            <a:lvl1pPr marL="0" indent="0">
              <a:buNone/>
              <a:defRPr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456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726566-FA55-B93D-055F-0795D2EF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797EE-9809-2BFC-1251-7B157C71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49DFB4-ECB9-0122-328E-6EE96DA4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06AC9C-A1A9-7298-B820-4909364B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5EFCA8-4ED6-1450-8FA8-07019581D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21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8FAD76-9860-4161-2696-4C1F26425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3172A3-1AF4-0082-9E51-69FC3F693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4F7772-A8F8-7625-37FA-F7ECD2BD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F671B4-F15F-25E9-4F0D-35043762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E51596-8D83-EE31-A267-235FB3A8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38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094641-B4B1-3E66-B6E9-4A9D94AE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BAB5D6-87B5-1BDB-5F53-076643859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8827EA-B831-45E6-6642-7790EBFBA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A079E0-83D6-BDEF-86EC-AD34BECC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58C46E-111B-BBBB-6E80-92F8114C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7BF1DA-C8D7-7F60-E0D7-952F75B5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67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0DA1BD-949D-E558-0135-117A5216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30618A-C3AF-0399-9429-BBC905F60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6C3181-8B1D-BD7C-84EB-38AA6716D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8148A1B-2C02-1803-9FD3-2341D0F72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021FAFF-E5F1-B574-FB61-173A3B164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8CCF442-B505-8A09-E5F5-21390EC9C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6FCB989-49AB-B8AE-FB0C-8611B196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3314EB-0580-73FA-BB12-1F5F6F48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1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C1B28-9450-1936-D549-D445BC87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397E60-85DB-22AB-45B5-4ACDC5AA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965297-C7AF-84DD-8916-D9897918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508059-DC9D-305D-DBA9-5517A57A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523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FCE4779-FE5D-3E8A-FDE7-C419B5E01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B560E4-3782-1D07-4868-16DE6ABB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22959FA-22D2-971B-4A39-3740EC43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30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8153F6-260A-FD43-82E7-63559673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881794-A6E0-9014-AC31-F57C1339A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DE0AC0-AE95-E571-3452-C7F7BB99F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91D5AD0-FDDD-A372-E3FE-9DF954AD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E14A26-71E8-D02C-84BF-5C15C3F42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EA12D1-CEF6-8F56-608D-411B2F5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9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6DBDBB-6222-F692-C30B-A100535E3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EF82983-9E7E-8166-EEB8-989AF0B33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A1B077-FCAE-24BE-6A1A-F8A6A632F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0E7C80-074D-A6AC-F723-185DA867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58767BE-9168-80E0-F612-D2A1E593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6E1CF5-678E-7429-2070-16BB5E32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41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8B22C49-FD2F-DAD3-C666-93AB576A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D29A-3366-7F5D-7C43-95FA5AFB2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E5BCB8-E44E-B892-0F99-5731327A8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E38F4-2BE2-4059-B829-482A500114D9}" type="datetimeFigureOut">
              <a:rPr lang="zh-CN" altLang="en-US" smtClean="0"/>
              <a:t>2024/09/09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78CE13-53CC-A530-2140-2CD50F30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05446E-4B30-2BC4-D245-EEC6AA3BB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DBFD-E959-4D45-8869-D0B4C13EFC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3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随</a:t>
            </a:r>
            <a:r>
              <a:rPr lang="zh-CN" altLang="en-US" dirty="0"/>
              <a:t>堂评教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CFC42A5-4981-27C1-5A9E-24903F8DA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361348"/>
              </p:ext>
            </p:extLst>
          </p:nvPr>
        </p:nvGraphicFramePr>
        <p:xfrm>
          <a:off x="668866" y="2209741"/>
          <a:ext cx="5745162" cy="382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2">
                  <a:extLst>
                    <a:ext uri="{9D8B030D-6E8A-4147-A177-3AD203B41FA5}">
                      <a16:colId xmlns:a16="http://schemas.microsoft.com/office/drawing/2014/main" val="3526421934"/>
                    </a:ext>
                  </a:extLst>
                </a:gridCol>
                <a:gridCol w="4178300">
                  <a:extLst>
                    <a:ext uri="{9D8B030D-6E8A-4147-A177-3AD203B41FA5}">
                      <a16:colId xmlns:a16="http://schemas.microsoft.com/office/drawing/2014/main" val="4083933661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4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4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课堂信息内容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2864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</a:pP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示例</a:t>
                      </a:r>
                      <a:r>
                        <a:rPr lang="en-US" altLang="zh-CN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组织学与胚胎学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5056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课程章节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</a:pP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示例</a:t>
                      </a:r>
                      <a:r>
                        <a:rPr lang="en-US" altLang="zh-CN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周次</a:t>
                      </a:r>
                      <a:r>
                        <a:rPr lang="en-US" altLang="zh-CN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：理论课（绪论、上皮组织）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6274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授课老师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示例</a:t>
                      </a:r>
                      <a:r>
                        <a:rPr lang="en-US" altLang="zh-CN" sz="24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altLang="en-US" sz="2400" b="0" kern="12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某某某</a:t>
                      </a:r>
                      <a:endParaRPr lang="zh-CN" altLang="zh-CN" sz="2400" b="0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280060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066F997B-6935-B0B5-C30E-EC9F7F0581E4}"/>
              </a:ext>
            </a:extLst>
          </p:cNvPr>
          <p:cNvSpPr txBox="1"/>
          <p:nvPr/>
        </p:nvSpPr>
        <p:spPr>
          <a:xfrm>
            <a:off x="190919" y="1077171"/>
            <a:ext cx="120010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solidFill>
                  <a:srgbClr val="C00000"/>
                </a:solidFill>
                <a:latin typeface="字魂镇魂手书(商用需授权)" panose="00000500000000000000" pitchFamily="2" charset="-122"/>
                <a:ea typeface="字魂镇魂手书(商用需授权)" panose="00000500000000000000" pitchFamily="2" charset="-122"/>
              </a:rPr>
              <a:t>你的声音，是促进中大医科教学质量提升的重要力量！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26EF457-72E9-44C6-AB90-E8FB57E501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2" t="38241" r="23675" b="27178"/>
          <a:stretch/>
        </p:blipFill>
        <p:spPr>
          <a:xfrm>
            <a:off x="7325251" y="2209741"/>
            <a:ext cx="3949002" cy="389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01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51</Words>
  <Application>Microsoft Office PowerPoint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字魂镇魂手书(商用需授权)</vt:lpstr>
      <vt:lpstr>等线 Light</vt:lpstr>
      <vt:lpstr>微软雅黑</vt:lpstr>
      <vt:lpstr>等线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智辉 吴</dc:creator>
  <cp:lastModifiedBy>智辉</cp:lastModifiedBy>
  <cp:revision>13</cp:revision>
  <dcterms:created xsi:type="dcterms:W3CDTF">2024-08-10T02:50:53Z</dcterms:created>
  <dcterms:modified xsi:type="dcterms:W3CDTF">2024-09-09T07:32:11Z</dcterms:modified>
</cp:coreProperties>
</file>